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87" r:id="rId2"/>
    <p:sldId id="409" r:id="rId3"/>
    <p:sldId id="410" r:id="rId4"/>
    <p:sldId id="382" r:id="rId5"/>
    <p:sldId id="383" r:id="rId6"/>
    <p:sldId id="390" r:id="rId7"/>
    <p:sldId id="401" r:id="rId8"/>
    <p:sldId id="400" r:id="rId9"/>
    <p:sldId id="396" r:id="rId10"/>
    <p:sldId id="408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ebert, Stefan" initials="L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B2B2B2"/>
    <a:srgbClr val="5F5F5F"/>
    <a:srgbClr val="000099"/>
    <a:srgbClr val="292929"/>
    <a:srgbClr val="4D4D4D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howGuides="1">
      <p:cViewPr varScale="1">
        <p:scale>
          <a:sx n="150" d="100"/>
          <a:sy n="150" d="100"/>
        </p:scale>
        <p:origin x="1074" y="126"/>
      </p:cViewPr>
      <p:guideLst>
        <p:guide orient="horz" pos="259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‹Nr.›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61CE1-9B97-3443-E77B-C0E02D51F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>
            <a:extLst>
              <a:ext uri="{FF2B5EF4-FFF2-40B4-BE49-F238E27FC236}">
                <a16:creationId xmlns:a16="http://schemas.microsoft.com/office/drawing/2014/main" id="{8FA0F180-D601-0DE7-9422-4F1A050E71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>
            <a:extLst>
              <a:ext uri="{FF2B5EF4-FFF2-40B4-BE49-F238E27FC236}">
                <a16:creationId xmlns:a16="http://schemas.microsoft.com/office/drawing/2014/main" id="{17BB11C4-A69F-60CF-FCE4-D5EBE6A261A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>
            <a:extLst>
              <a:ext uri="{FF2B5EF4-FFF2-40B4-BE49-F238E27FC236}">
                <a16:creationId xmlns:a16="http://schemas.microsoft.com/office/drawing/2014/main" id="{E136AF5E-FB2C-A624-34F5-F56E69FDF991}"/>
              </a:ext>
            </a:extLst>
          </p:cNvPr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marL="0" marR="0" lvl="0" indent="0" algn="r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fld id="{9A0DB2DC-4C9A-4742-B13C-FB6460FD3503}" type="slidenum">
              <a:rPr kumimoji="0" lang="en-US" alt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t>2</a:t>
            </a:fld>
            <a:endParaRPr kumimoji="0" lang="en-US" altLang="en-US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6294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7841C-184B-563C-4EE7-61DB53A7F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>
            <a:extLst>
              <a:ext uri="{FF2B5EF4-FFF2-40B4-BE49-F238E27FC236}">
                <a16:creationId xmlns:a16="http://schemas.microsoft.com/office/drawing/2014/main" id="{F17DF889-BAA5-8E46-0AC3-60C435CEC5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>
            <a:extLst>
              <a:ext uri="{FF2B5EF4-FFF2-40B4-BE49-F238E27FC236}">
                <a16:creationId xmlns:a16="http://schemas.microsoft.com/office/drawing/2014/main" id="{DED8374A-3CFE-6AFE-49FB-22A98AD2ACA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>
            <a:extLst>
              <a:ext uri="{FF2B5EF4-FFF2-40B4-BE49-F238E27FC236}">
                <a16:creationId xmlns:a16="http://schemas.microsoft.com/office/drawing/2014/main" id="{8555E57A-A20D-5F3D-0A46-205B9EFBCDB2}"/>
              </a:ext>
            </a:extLst>
          </p:cNvPr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marL="0" marR="0" lvl="0" indent="0" algn="r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fld id="{9A0DB2DC-4C9A-4742-B13C-FB6460FD3503}" type="slidenum">
              <a:rPr kumimoji="0" lang="en-US" alt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t>3</a:t>
            </a:fld>
            <a:endParaRPr kumimoji="0" lang="en-US" altLang="en-US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3412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4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5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6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8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9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10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‹Nr.›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829701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en-US" altLang="zh-CN" sz="25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MOLD BOM FOR MANUFACTURING APPROVAL</a:t>
            </a:r>
            <a:endParaRPr lang="en-US" altLang="zh-CN" sz="2000" i="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2" name="Group 45">
            <a:extLst>
              <a:ext uri="{FF2B5EF4-FFF2-40B4-BE49-F238E27FC236}">
                <a16:creationId xmlns:a16="http://schemas.microsoft.com/office/drawing/2014/main" id="{A00C768D-E7F8-D9F4-ABB5-1440B90F7DA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51183472"/>
              </p:ext>
            </p:extLst>
          </p:nvPr>
        </p:nvGraphicFramePr>
        <p:xfrm>
          <a:off x="5087888" y="6017452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9">
            <a:extLst>
              <a:ext uri="{FF2B5EF4-FFF2-40B4-BE49-F238E27FC236}">
                <a16:creationId xmlns:a16="http://schemas.microsoft.com/office/drawing/2014/main" id="{521512B9-BCFC-8CCE-F007-59BD364450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95203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   /   15.12.2025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674" y="1124744"/>
            <a:ext cx="5822950" cy="4328795"/>
          </a:xfrm>
          <a:prstGeom prst="rect">
            <a:avLst/>
          </a:prstGeom>
        </p:spPr>
      </p:pic>
      <p:pic>
        <p:nvPicPr>
          <p:cNvPr id="5" name="Grafik 4" descr="Ein Bild, das Cartoon enthält.&#10;&#10;KI-generierte Inhalte können fehlerhaft sein.">
            <a:extLst>
              <a:ext uri="{FF2B5EF4-FFF2-40B4-BE49-F238E27FC236}">
                <a16:creationId xmlns:a16="http://schemas.microsoft.com/office/drawing/2014/main" id="{2B597C28-1EF6-7AB6-EB2E-C67D01807B6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6320" y="84122"/>
            <a:ext cx="2679006" cy="2657505"/>
          </a:xfrm>
          <a:prstGeom prst="rect">
            <a:avLst/>
          </a:prstGeom>
        </p:spPr>
      </p:pic>
      <p:sp>
        <p:nvSpPr>
          <p:cNvPr id="6" name="文本框 2"/>
          <p:cNvSpPr txBox="1"/>
          <p:nvPr/>
        </p:nvSpPr>
        <p:spPr>
          <a:xfrm>
            <a:off x="1174214" y="5229200"/>
            <a:ext cx="22739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888 KG</a:t>
            </a:r>
          </a:p>
        </p:txBody>
      </p:sp>
      <p:pic>
        <p:nvPicPr>
          <p:cNvPr id="8" name="Grafik 7" descr="Ein Bild, das Screenshot, Rechteck, Farbigkeit, Reihe enthält.&#10;&#10;KI-generierte Inhalte können fehlerhaft sein.">
            <a:extLst>
              <a:ext uri="{FF2B5EF4-FFF2-40B4-BE49-F238E27FC236}">
                <a16:creationId xmlns:a16="http://schemas.microsoft.com/office/drawing/2014/main" id="{3092B034-ACF6-9DE1-03C5-274E99924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008" y="2735029"/>
            <a:ext cx="3655146" cy="25723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1026160"/>
            <a:ext cx="5799455" cy="48056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" y="4220845"/>
            <a:ext cx="1938655" cy="51435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2063750" y="3860800"/>
            <a:ext cx="3816350" cy="4324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直接箭头连接符 9"/>
          <p:cNvCxnSpPr/>
          <p:nvPr/>
        </p:nvCxnSpPr>
        <p:spPr>
          <a:xfrm flipH="1">
            <a:off x="2135505" y="4077335"/>
            <a:ext cx="3672840" cy="28765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335280" y="4869180"/>
            <a:ext cx="90106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客户自行采购安装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80" y="5318760"/>
            <a:ext cx="3682365" cy="54483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3F314A-B495-B537-FB0B-A01DC1029F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8038" y="1026160"/>
            <a:ext cx="2907219" cy="3076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82997B-E747-1625-B314-B1963BFE598A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10   /   15.12.2025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D7FB7-23EE-C257-8270-E8B77DB8B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>
            <a:extLst>
              <a:ext uri="{FF2B5EF4-FFF2-40B4-BE49-F238E27FC236}">
                <a16:creationId xmlns:a16="http://schemas.microsoft.com/office/drawing/2014/main" id="{5AAF7935-8F85-BF29-760D-D93CF76857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5" y="909320"/>
            <a:ext cx="6115050" cy="230695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F5105BA-11AF-C30A-9E6C-92E79847A7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380" y="3285490"/>
            <a:ext cx="4573905" cy="27197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5DD928E-B3E6-38F0-F8D1-E002CFCD2E1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6720" y="980440"/>
            <a:ext cx="5267325" cy="5067300"/>
          </a:xfrm>
          <a:prstGeom prst="rect">
            <a:avLst/>
          </a:prstGeom>
        </p:spPr>
      </p:pic>
      <p:sp>
        <p:nvSpPr>
          <p:cNvPr id="10" name="灯片编号占位符 3">
            <a:extLst>
              <a:ext uri="{FF2B5EF4-FFF2-40B4-BE49-F238E27FC236}">
                <a16:creationId xmlns:a16="http://schemas.microsoft.com/office/drawing/2014/main" id="{6B2BDB00-A88A-BDEB-11FA-824BD63786CC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2   /   15.12.2025</a:t>
            </a:r>
          </a:p>
        </p:txBody>
      </p:sp>
    </p:spTree>
    <p:extLst>
      <p:ext uri="{BB962C8B-B14F-4D97-AF65-F5344CB8AC3E}">
        <p14:creationId xmlns:p14="http://schemas.microsoft.com/office/powerpoint/2010/main" val="398246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4305E-1A77-9381-FAC3-0297BD075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>
            <a:extLst>
              <a:ext uri="{FF2B5EF4-FFF2-40B4-BE49-F238E27FC236}">
                <a16:creationId xmlns:a16="http://schemas.microsoft.com/office/drawing/2014/main" id="{350E7EF1-7E47-6E6D-84D5-135192145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970915"/>
            <a:ext cx="6929755" cy="4916170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69576D-060B-0CF8-CC7E-E34EA980530B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3   /   15.12.2025</a:t>
            </a:r>
          </a:p>
        </p:txBody>
      </p:sp>
    </p:spTree>
    <p:extLst>
      <p:ext uri="{BB962C8B-B14F-4D97-AF65-F5344CB8AC3E}">
        <p14:creationId xmlns:p14="http://schemas.microsoft.com/office/powerpoint/2010/main" val="93301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0" y="1124585"/>
            <a:ext cx="4928235" cy="4840605"/>
          </a:xfrm>
          <a:prstGeom prst="rect">
            <a:avLst/>
          </a:prstGeom>
        </p:spPr>
      </p:pic>
      <p:cxnSp>
        <p:nvCxnSpPr>
          <p:cNvPr id="17" name="直接箭头连接符 16"/>
          <p:cNvCxnSpPr>
            <a:stCxn id="21" idx="1"/>
          </p:cNvCxnSpPr>
          <p:nvPr/>
        </p:nvCxnSpPr>
        <p:spPr>
          <a:xfrm flipH="1">
            <a:off x="6671945" y="2198370"/>
            <a:ext cx="601980" cy="444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>
            <a:off x="6671945" y="2968625"/>
            <a:ext cx="535940" cy="1968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6600190" y="1332865"/>
            <a:ext cx="903605" cy="8001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6816090" y="1196975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32" name="直接箭头连接符 31"/>
          <p:cNvCxnSpPr/>
          <p:nvPr/>
        </p:nvCxnSpPr>
        <p:spPr>
          <a:xfrm flipH="1">
            <a:off x="6456045" y="3860800"/>
            <a:ext cx="575945" cy="63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6" name="直接箭头连接符 35"/>
          <p:cNvCxnSpPr>
            <a:stCxn id="37" idx="3"/>
          </p:cNvCxnSpPr>
          <p:nvPr/>
        </p:nvCxnSpPr>
        <p:spPr>
          <a:xfrm>
            <a:off x="1731010" y="5079365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36"/>
          <p:cNvSpPr txBox="1"/>
          <p:nvPr/>
        </p:nvSpPr>
        <p:spPr>
          <a:xfrm>
            <a:off x="982980" y="494157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6" name="直接箭头连接符 5"/>
          <p:cNvCxnSpPr>
            <a:stCxn id="10" idx="1"/>
          </p:cNvCxnSpPr>
          <p:nvPr/>
        </p:nvCxnSpPr>
        <p:spPr>
          <a:xfrm flipH="1" flipV="1">
            <a:off x="5808345" y="5264785"/>
            <a:ext cx="1367790" cy="1778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/>
          <p:cNvSpPr txBox="1"/>
          <p:nvPr/>
        </p:nvSpPr>
        <p:spPr>
          <a:xfrm>
            <a:off x="7176135" y="5144770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1.1730</a:t>
            </a:r>
          </a:p>
        </p:txBody>
      </p:sp>
      <p:cxnSp>
        <p:nvCxnSpPr>
          <p:cNvPr id="13" name="直接箭头连接符 12"/>
          <p:cNvCxnSpPr>
            <a:stCxn id="14" idx="1"/>
          </p:cNvCxnSpPr>
          <p:nvPr/>
        </p:nvCxnSpPr>
        <p:spPr>
          <a:xfrm flipH="1">
            <a:off x="6527800" y="4502785"/>
            <a:ext cx="504190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>
            <a:off x="7031990" y="436499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12" name="直接箭头连接符 11"/>
          <p:cNvCxnSpPr>
            <a:stCxn id="15" idx="1"/>
          </p:cNvCxnSpPr>
          <p:nvPr/>
        </p:nvCxnSpPr>
        <p:spPr>
          <a:xfrm flipH="1" flipV="1">
            <a:off x="5735955" y="4975860"/>
            <a:ext cx="1441450" cy="184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5" name="文本框 14"/>
          <p:cNvSpPr txBox="1"/>
          <p:nvPr/>
        </p:nvSpPr>
        <p:spPr>
          <a:xfrm>
            <a:off x="7177405" y="485648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55485" y="373253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207885" y="283083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73925" y="2060575"/>
            <a:ext cx="647700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7814" y="911606"/>
            <a:ext cx="2606040" cy="5044440"/>
          </a:xfrm>
          <a:prstGeom prst="rect">
            <a:avLst/>
          </a:prstGeom>
        </p:spPr>
      </p:pic>
      <p:cxnSp>
        <p:nvCxnSpPr>
          <p:cNvPr id="4" name="直接箭头连接符 3"/>
          <p:cNvCxnSpPr>
            <a:stCxn id="5" idx="3"/>
          </p:cNvCxnSpPr>
          <p:nvPr/>
        </p:nvCxnSpPr>
        <p:spPr>
          <a:xfrm>
            <a:off x="1731010" y="5582920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982980" y="5445125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sp>
        <p:nvSpPr>
          <p:cNvPr id="7" name="灯片编号占位符 3">
            <a:extLst>
              <a:ext uri="{FF2B5EF4-FFF2-40B4-BE49-F238E27FC236}">
                <a16:creationId xmlns:a16="http://schemas.microsoft.com/office/drawing/2014/main" id="{3EB7A9B0-7EBB-09D7-ABA7-CD0802BC73E3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4   /   15.12.2025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07313" y="4409728"/>
            <a:ext cx="3093397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1.2344  HRC48-52</a:t>
            </a:r>
            <a:endParaRPr lang="en-US" altLang="zh-CN" sz="1200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980728"/>
            <a:ext cx="4632325" cy="3155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754977" y="4474885"/>
            <a:ext cx="4029710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INSERT/Core INSERT</a:t>
            </a:r>
            <a:r>
              <a:rPr lang="zh-CN" altLang="en-US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</a:p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1.2344   HRC48-52</a:t>
            </a:r>
            <a:endParaRPr lang="en-US" altLang="zh-CN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755" y="1052830"/>
            <a:ext cx="4941570" cy="32473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0562" y="4169126"/>
            <a:ext cx="3480435" cy="1638300"/>
          </a:xfrm>
          <a:prstGeom prst="rect">
            <a:avLst/>
          </a:prstGeom>
        </p:spPr>
      </p:pic>
      <p:sp>
        <p:nvSpPr>
          <p:cNvPr id="6" name="灯片编号占位符 3">
            <a:extLst>
              <a:ext uri="{FF2B5EF4-FFF2-40B4-BE49-F238E27FC236}">
                <a16:creationId xmlns:a16="http://schemas.microsoft.com/office/drawing/2014/main" id="{B5ACC079-52CA-9559-AE9D-BDC297DF14FC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5   /   15.12.2025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600056" y="5310600"/>
            <a:ext cx="113157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pPr algn="l"/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  Z40       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175" y="980440"/>
            <a:ext cx="7219315" cy="4676775"/>
          </a:xfrm>
          <a:prstGeom prst="rect">
            <a:avLst/>
          </a:prstGeom>
        </p:spPr>
      </p:pic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DCC4CE70-DCB1-A831-66B3-B8749F5B0482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6   /   15.12.2025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095" y="1212215"/>
            <a:ext cx="5650230" cy="46932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4650" y="1268730"/>
            <a:ext cx="2094865" cy="184086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408160" y="3284855"/>
            <a:ext cx="15659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A5730/47.5*38*24.5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7463790" y="2565400"/>
            <a:ext cx="2808605" cy="136779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箭头连接符 22"/>
          <p:cNvCxnSpPr/>
          <p:nvPr/>
        </p:nvCxnSpPr>
        <p:spPr>
          <a:xfrm flipH="1" flipV="1">
            <a:off x="2684780" y="1449070"/>
            <a:ext cx="1323340" cy="133159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4" name="文本框 3"/>
          <p:cNvSpPr txBox="1"/>
          <p:nvPr/>
        </p:nvSpPr>
        <p:spPr>
          <a:xfrm>
            <a:off x="117475" y="1218565"/>
            <a:ext cx="2567305" cy="4438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马斯特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</a:t>
            </a:r>
            <a:r>
              <a:rPr 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热咀公司配：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Harting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09 33 024 2601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+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09 30 024 0301</a:t>
            </a:r>
          </a:p>
          <a:p>
            <a:endParaRPr lang="zh-CN" altLang="en-US" sz="1200"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9" name="直接箭头连接符 8"/>
          <p:cNvCxnSpPr>
            <a:endCxn id="4" idx="3"/>
          </p:cNvCxnSpPr>
          <p:nvPr/>
        </p:nvCxnSpPr>
        <p:spPr>
          <a:xfrm flipH="1" flipV="1">
            <a:off x="2684780" y="1440815"/>
            <a:ext cx="2907665" cy="162814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5" y="2060575"/>
            <a:ext cx="2549525" cy="3412490"/>
          </a:xfrm>
          <a:prstGeom prst="rect">
            <a:avLst/>
          </a:prstGeom>
        </p:spPr>
      </p:pic>
      <p:sp>
        <p:nvSpPr>
          <p:cNvPr id="6" name="灯片编号占位符 3">
            <a:extLst>
              <a:ext uri="{FF2B5EF4-FFF2-40B4-BE49-F238E27FC236}">
                <a16:creationId xmlns:a16="http://schemas.microsoft.com/office/drawing/2014/main" id="{9C7A3A05-A795-4EF1-ECF2-CAACC92D5847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7   /   15.12.2025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1254125"/>
            <a:ext cx="4399280" cy="42913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805" y="1124585"/>
            <a:ext cx="1127125" cy="1448435"/>
          </a:xfrm>
          <a:prstGeom prst="rect">
            <a:avLst/>
          </a:prstGeom>
        </p:spPr>
      </p:pic>
      <p:cxnSp>
        <p:nvCxnSpPr>
          <p:cNvPr id="2" name="直接箭头连接符 1"/>
          <p:cNvCxnSpPr>
            <a:stCxn id="4" idx="1"/>
          </p:cNvCxnSpPr>
          <p:nvPr/>
        </p:nvCxnSpPr>
        <p:spPr>
          <a:xfrm flipH="1">
            <a:off x="5520055" y="1849120"/>
            <a:ext cx="2952750" cy="15798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8328660" y="2708910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Z0717/22x16x20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16625" y="5268595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Z73/16x25x63</a:t>
            </a:r>
          </a:p>
        </p:txBody>
      </p:sp>
      <p:cxnSp>
        <p:nvCxnSpPr>
          <p:cNvPr id="15" name="直接箭头连接符 14"/>
          <p:cNvCxnSpPr>
            <a:stCxn id="8" idx="1"/>
          </p:cNvCxnSpPr>
          <p:nvPr/>
        </p:nvCxnSpPr>
        <p:spPr>
          <a:xfrm flipH="1" flipV="1">
            <a:off x="5087620" y="3644900"/>
            <a:ext cx="2592705" cy="88582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325" y="3424555"/>
            <a:ext cx="1172210" cy="2212340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0B3780D0-B81A-F52C-5CC9-01BB13A0D600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8   /   15.12.2025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725" y="933450"/>
            <a:ext cx="5924550" cy="49911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07035" y="1203960"/>
            <a:ext cx="1727200" cy="43688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马斯特热咀公司提供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5596515ESY11A1-10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897110" y="1340485"/>
            <a:ext cx="16973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EQV: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 710 / 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30</a:t>
            </a:r>
          </a:p>
        </p:txBody>
      </p:sp>
      <p:cxnSp>
        <p:nvCxnSpPr>
          <p:cNvPr id="10" name="直接箭头连接符 9"/>
          <p:cNvCxnSpPr>
            <a:stCxn id="12" idx="3"/>
          </p:cNvCxnSpPr>
          <p:nvPr/>
        </p:nvCxnSpPr>
        <p:spPr>
          <a:xfrm>
            <a:off x="2134235" y="1422400"/>
            <a:ext cx="3817620" cy="63817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>
            <a:stCxn id="3" idx="1"/>
          </p:cNvCxnSpPr>
          <p:nvPr/>
        </p:nvCxnSpPr>
        <p:spPr>
          <a:xfrm flipH="1">
            <a:off x="4655820" y="1570990"/>
            <a:ext cx="5241290" cy="264985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" y="1845310"/>
            <a:ext cx="3481070" cy="2301240"/>
          </a:xfrm>
          <a:prstGeom prst="rect">
            <a:avLst/>
          </a:prstGeom>
        </p:spPr>
      </p:pic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3714A06B-8928-3909-90CE-A956DD13492F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9   /   15.12.2025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FhODg0Nzc5NjhjMzcxYmI3ZDliODM3OWY0ZTc4Njc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 cap="flat" cmpd="sng" algn="ctr">
          <a:solidFill>
            <a:schemeClr val="tx1"/>
          </a:solidFill>
          <a:prstDash val="sysDash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135</Words>
  <Application>Microsoft Office PowerPoint</Application>
  <PresentationFormat>Breitbild</PresentationFormat>
  <Paragraphs>57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Arial Narrow</vt:lpstr>
      <vt:lpstr>Times New Roman</vt:lpstr>
      <vt:lpstr>W10249408-(JSY-765)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Achim Rolfs</cp:lastModifiedBy>
  <cp:revision>1265</cp:revision>
  <dcterms:created xsi:type="dcterms:W3CDTF">2009-10-12T02:20:00Z</dcterms:created>
  <dcterms:modified xsi:type="dcterms:W3CDTF">2025-12-17T11:27:30Z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02CBF586A7C84804B2A3D34506DF1797</vt:lpwstr>
  </property>
  <property fmtid="{D5CDD505-2E9C-101B-9397-08002B2CF9AE}" pid="3" name="KSOProductBuildVer">
    <vt:lpwstr>2052-12.1.0.24034</vt:lpwstr>
  </property>
</Properties>
</file>